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1" r:id="rId3"/>
    <p:sldId id="282" r:id="rId4"/>
    <p:sldId id="284" r:id="rId5"/>
    <p:sldId id="283" r:id="rId6"/>
    <p:sldId id="285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94660"/>
  </p:normalViewPr>
  <p:slideViewPr>
    <p:cSldViewPr>
      <p:cViewPr varScale="1">
        <p:scale>
          <a:sx n="83" d="100"/>
          <a:sy n="83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10/12/2021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3693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10/12/2021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47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10/12/2021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777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10/12/2021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9312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10/12/2021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1109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10/12/2021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49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10/12/2021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673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10/12/2021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137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10/12/2021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234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10/12/2021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1731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10/12/2021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258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F81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46327-D68E-4855-903A-7CAAD299C5AF}" type="datetimeFigureOut">
              <a:rPr lang="fr-FR" smtClean="0"/>
              <a:t>10/12/2021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4803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116632"/>
            <a:ext cx="91440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800" b="1" dirty="0" smtClean="0">
                <a:solidFill>
                  <a:schemeClr val="bg1"/>
                </a:solidFill>
              </a:rPr>
              <a:t>- 1 -</a:t>
            </a:r>
            <a:endParaRPr lang="fr-CH" sz="2800" b="1" dirty="0">
              <a:solidFill>
                <a:schemeClr val="bg1"/>
              </a:solidFill>
            </a:endParaRPr>
          </a:p>
          <a:p>
            <a:pPr algn="ctr"/>
            <a:r>
              <a:rPr lang="fr-CH" sz="4000" b="1" dirty="0">
                <a:solidFill>
                  <a:schemeClr val="bg1"/>
                </a:solidFill>
              </a:rPr>
              <a:t>Debout, resplendis, car voici ta lumière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Et sur toi la gloire du Seigneur ! 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Relève les yeux et regarde au loin,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Que ton cœur tressaille d’allégresse !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Car voici tes fils qui reviennent vers toi, 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Et tes filles portées sur la hanche. 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13-04  </a:t>
            </a:r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fr-CH" sz="2800" b="1" dirty="0" smtClean="0">
                <a:solidFill>
                  <a:schemeClr val="bg1"/>
                </a:solidFill>
              </a:rPr>
              <a:t>Debout</a:t>
            </a:r>
            <a:r>
              <a:rPr lang="fr-CH" sz="2800" b="1" dirty="0">
                <a:solidFill>
                  <a:schemeClr val="bg1"/>
                </a:solidFill>
              </a:rPr>
              <a:t>, resplendis</a:t>
            </a:r>
            <a:endParaRPr lang="fr-F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497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116632"/>
            <a:ext cx="9144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800" b="1" i="1" dirty="0" smtClean="0">
                <a:solidFill>
                  <a:schemeClr val="bg1"/>
                </a:solidFill>
              </a:rPr>
              <a:t>Refrain :</a:t>
            </a:r>
            <a:endParaRPr lang="fr-CH" sz="2800" b="1" i="1" dirty="0">
              <a:solidFill>
                <a:schemeClr val="bg1"/>
              </a:solidFill>
            </a:endParaRPr>
          </a:p>
          <a:p>
            <a:pPr algn="ctr"/>
            <a:r>
              <a:rPr lang="fr-CH" sz="4000" b="1" dirty="0">
                <a:solidFill>
                  <a:schemeClr val="bg1"/>
                </a:solidFill>
              </a:rPr>
              <a:t>Jérusalem, Jérusalem,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Quitte ta robe de tristesse !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Jérusalem, Jérusalem,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Chante et danse pour ton Dieu !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13-04  </a:t>
            </a:r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fr-CH" sz="2800" b="1" dirty="0" smtClean="0">
                <a:solidFill>
                  <a:schemeClr val="bg1"/>
                </a:solidFill>
              </a:rPr>
              <a:t>Debout</a:t>
            </a:r>
            <a:r>
              <a:rPr lang="fr-CH" sz="2800" b="1" dirty="0">
                <a:solidFill>
                  <a:schemeClr val="bg1"/>
                </a:solidFill>
              </a:rPr>
              <a:t>, resplendis</a:t>
            </a:r>
            <a:endParaRPr lang="fr-F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279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116632"/>
            <a:ext cx="91440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800" b="1" dirty="0" smtClean="0">
                <a:solidFill>
                  <a:schemeClr val="bg1"/>
                </a:solidFill>
              </a:rPr>
              <a:t>- </a:t>
            </a:r>
            <a:r>
              <a:rPr lang="fr-CH" sz="2800" b="1" dirty="0" smtClean="0">
                <a:solidFill>
                  <a:schemeClr val="bg1"/>
                </a:solidFill>
              </a:rPr>
              <a:t>2 </a:t>
            </a:r>
            <a:r>
              <a:rPr lang="fr-CH" sz="2800" b="1" dirty="0" smtClean="0">
                <a:solidFill>
                  <a:schemeClr val="bg1"/>
                </a:solidFill>
              </a:rPr>
              <a:t>-</a:t>
            </a:r>
            <a:endParaRPr lang="fr-CH" sz="2800" b="1" dirty="0">
              <a:solidFill>
                <a:schemeClr val="bg1"/>
              </a:solidFill>
            </a:endParaRPr>
          </a:p>
          <a:p>
            <a:pPr algn="ctr"/>
            <a:r>
              <a:rPr lang="fr-CH" sz="3800" b="1" dirty="0">
                <a:solidFill>
                  <a:schemeClr val="bg1"/>
                </a:solidFill>
              </a:rPr>
              <a:t>Toutes les nations marchent vers ta lumière,</a:t>
            </a:r>
            <a:br>
              <a:rPr lang="fr-CH" sz="38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Sur les rois se lève ta clarté. 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De nombreux troupeaux te seront offerts,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Les trésors des mers afflueront vers toi. 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Ils viendront d’</a:t>
            </a:r>
            <a:r>
              <a:rPr lang="fr-CH" sz="4000" b="1" dirty="0" err="1">
                <a:solidFill>
                  <a:schemeClr val="bg1"/>
                </a:solidFill>
              </a:rPr>
              <a:t>Epha</a:t>
            </a:r>
            <a:r>
              <a:rPr lang="fr-CH" sz="4000" b="1" dirty="0">
                <a:solidFill>
                  <a:schemeClr val="bg1"/>
                </a:solidFill>
              </a:rPr>
              <a:t>, de Saba, de </a:t>
            </a:r>
            <a:r>
              <a:rPr lang="fr-CH" sz="4000" b="1" dirty="0" err="1">
                <a:solidFill>
                  <a:schemeClr val="bg1"/>
                </a:solidFill>
              </a:rPr>
              <a:t>Qédar</a:t>
            </a:r>
            <a:r>
              <a:rPr lang="fr-CH" sz="4000" b="1" dirty="0">
                <a:solidFill>
                  <a:schemeClr val="bg1"/>
                </a:solidFill>
              </a:rPr>
              <a:t>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Faisant monter vers Dieu la louange.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13-04  </a:t>
            </a:r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fr-CH" sz="2800" b="1" dirty="0" smtClean="0">
                <a:solidFill>
                  <a:schemeClr val="bg1"/>
                </a:solidFill>
              </a:rPr>
              <a:t>Debout</a:t>
            </a:r>
            <a:r>
              <a:rPr lang="fr-CH" sz="2800" b="1" dirty="0">
                <a:solidFill>
                  <a:schemeClr val="bg1"/>
                </a:solidFill>
              </a:rPr>
              <a:t>, resplendis</a:t>
            </a:r>
            <a:endParaRPr lang="fr-F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279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116632"/>
            <a:ext cx="9144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800" b="1" i="1" dirty="0" smtClean="0">
                <a:solidFill>
                  <a:schemeClr val="bg1"/>
                </a:solidFill>
              </a:rPr>
              <a:t>Refrain :</a:t>
            </a:r>
            <a:endParaRPr lang="fr-CH" sz="2800" b="1" i="1" dirty="0">
              <a:solidFill>
                <a:schemeClr val="bg1"/>
              </a:solidFill>
            </a:endParaRPr>
          </a:p>
          <a:p>
            <a:pPr algn="ctr"/>
            <a:r>
              <a:rPr lang="fr-CH" sz="4000" b="1" dirty="0">
                <a:solidFill>
                  <a:schemeClr val="bg1"/>
                </a:solidFill>
              </a:rPr>
              <a:t>Jérusalem, Jérusalem,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Quitte ta robe de tristesse !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Jérusalem, Jérusalem,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Chante et danse pour ton Dieu !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13-04  </a:t>
            </a:r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fr-CH" sz="2800" b="1" dirty="0" smtClean="0">
                <a:solidFill>
                  <a:schemeClr val="bg1"/>
                </a:solidFill>
              </a:rPr>
              <a:t>Debout</a:t>
            </a:r>
            <a:r>
              <a:rPr lang="fr-CH" sz="2800" b="1" dirty="0">
                <a:solidFill>
                  <a:schemeClr val="bg1"/>
                </a:solidFill>
              </a:rPr>
              <a:t>, resplendis</a:t>
            </a:r>
            <a:endParaRPr lang="fr-F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809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116632"/>
            <a:ext cx="91440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800" b="1" dirty="0" smtClean="0">
                <a:solidFill>
                  <a:schemeClr val="bg1"/>
                </a:solidFill>
              </a:rPr>
              <a:t>- </a:t>
            </a:r>
            <a:r>
              <a:rPr lang="fr-CH" sz="2800" b="1" dirty="0" smtClean="0">
                <a:solidFill>
                  <a:schemeClr val="bg1"/>
                </a:solidFill>
              </a:rPr>
              <a:t>3 </a:t>
            </a:r>
            <a:r>
              <a:rPr lang="fr-CH" sz="2800" b="1" dirty="0" smtClean="0">
                <a:solidFill>
                  <a:schemeClr val="bg1"/>
                </a:solidFill>
              </a:rPr>
              <a:t>-</a:t>
            </a:r>
            <a:endParaRPr lang="fr-CH" sz="2800" b="1" dirty="0">
              <a:solidFill>
                <a:schemeClr val="bg1"/>
              </a:solidFill>
            </a:endParaRPr>
          </a:p>
          <a:p>
            <a:pPr algn="ctr"/>
            <a:r>
              <a:rPr lang="fr-CH" sz="4000" b="1" dirty="0">
                <a:solidFill>
                  <a:schemeClr val="bg1"/>
                </a:solidFill>
              </a:rPr>
              <a:t>Les fils d’étrangers bâtiront tes murailles,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Et leurs rois franchiront tes portails. 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Je ferai de toi un sujet de joie. 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On t’appellera «Ville du Seigneur». 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3800" b="1" dirty="0">
                <a:solidFill>
                  <a:schemeClr val="bg1"/>
                </a:solidFill>
              </a:rPr>
              <a:t>Les jours de ton deuil seront tous accomplis. </a:t>
            </a:r>
            <a:br>
              <a:rPr lang="fr-CH" sz="38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Et sur toi resplendira ma gloire.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13-04  </a:t>
            </a:r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fr-CH" sz="2800" b="1" dirty="0" smtClean="0">
                <a:solidFill>
                  <a:schemeClr val="bg1"/>
                </a:solidFill>
              </a:rPr>
              <a:t>Debout</a:t>
            </a:r>
            <a:r>
              <a:rPr lang="fr-CH" sz="2800" b="1" dirty="0">
                <a:solidFill>
                  <a:schemeClr val="bg1"/>
                </a:solidFill>
              </a:rPr>
              <a:t>, resplendis</a:t>
            </a:r>
            <a:endParaRPr lang="fr-F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279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116632"/>
            <a:ext cx="9144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800" b="1" i="1" dirty="0" smtClean="0">
                <a:solidFill>
                  <a:schemeClr val="bg1"/>
                </a:solidFill>
              </a:rPr>
              <a:t>Refrain :</a:t>
            </a:r>
            <a:endParaRPr lang="fr-CH" sz="2800" b="1" i="1" dirty="0">
              <a:solidFill>
                <a:schemeClr val="bg1"/>
              </a:solidFill>
            </a:endParaRPr>
          </a:p>
          <a:p>
            <a:pPr algn="ctr"/>
            <a:r>
              <a:rPr lang="fr-CH" sz="4000" b="1" dirty="0">
                <a:solidFill>
                  <a:schemeClr val="bg1"/>
                </a:solidFill>
              </a:rPr>
              <a:t>Jérusalem, Jérusalem,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Quitte ta robe de tristesse !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Jérusalem, Jérusalem,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Chante et danse pour ton Dieu !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13-04  </a:t>
            </a:r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fr-CH" sz="2800" b="1" dirty="0" smtClean="0">
                <a:solidFill>
                  <a:schemeClr val="bg1"/>
                </a:solidFill>
              </a:rPr>
              <a:t>Debout</a:t>
            </a:r>
            <a:r>
              <a:rPr lang="fr-CH" sz="2800" b="1" dirty="0">
                <a:solidFill>
                  <a:schemeClr val="bg1"/>
                </a:solidFill>
              </a:rPr>
              <a:t>, resplendis</a:t>
            </a:r>
            <a:endParaRPr lang="fr-F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8093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2377</TotalTime>
  <Words>80</Words>
  <Application>Microsoft Office PowerPoint</Application>
  <PresentationFormat>Affichage à l'écran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 Muller</dc:creator>
  <cp:lastModifiedBy>Pierre Muller</cp:lastModifiedBy>
  <cp:revision>217</cp:revision>
  <dcterms:created xsi:type="dcterms:W3CDTF">2021-11-15T12:54:22Z</dcterms:created>
  <dcterms:modified xsi:type="dcterms:W3CDTF">2021-12-10T09:18:07Z</dcterms:modified>
</cp:coreProperties>
</file>