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9" r:id="rId4"/>
    <p:sldId id="268" r:id="rId5"/>
    <p:sldId id="270" r:id="rId6"/>
    <p:sldId id="261" r:id="rId7"/>
    <p:sldId id="27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1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Quand s’éveilleront nos cœurs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la voix du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retrouverons la source du bonheur.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Quand se lèveront nos mains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chanter le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</a:t>
            </a:r>
            <a:r>
              <a:rPr lang="fr-CH" sz="4000" b="1" dirty="0" smtClean="0">
                <a:solidFill>
                  <a:schemeClr val="bg1"/>
                </a:solidFill>
              </a:rPr>
              <a:t>retrouverons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l’espoir </a:t>
            </a:r>
            <a:r>
              <a:rPr lang="fr-CH" sz="4000" b="1" dirty="0">
                <a:solidFill>
                  <a:schemeClr val="bg1"/>
                </a:solidFill>
              </a:rPr>
              <a:t>des lendemains. </a:t>
            </a:r>
            <a:endParaRPr lang="fr-CH" sz="40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0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1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saura briser nos armes,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saura changer nos cœurs,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viendra sécher nos larmes,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viendra chasser nos peurs.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7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1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Quand s’éveilleront nos cœurs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la voix du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retrouverons la source du bonheur.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Quand se lèveront nos mains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chanter le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</a:t>
            </a:r>
            <a:r>
              <a:rPr lang="fr-CH" sz="4000" b="1" dirty="0" smtClean="0">
                <a:solidFill>
                  <a:schemeClr val="bg1"/>
                </a:solidFill>
              </a:rPr>
              <a:t>retrouverons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l’espoir </a:t>
            </a:r>
            <a:r>
              <a:rPr lang="fr-CH" sz="4000" b="1" dirty="0">
                <a:solidFill>
                  <a:schemeClr val="bg1"/>
                </a:solidFill>
              </a:rPr>
              <a:t>des lendemains. </a:t>
            </a:r>
            <a:endParaRPr lang="fr-CH" sz="40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7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Plus de nuit sur notre terre,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sera notre flambeau.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Plus de haine ni de guerre,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nous ouvre un ciel nouveau.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1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Quand s’éveilleront nos cœurs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la voix du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retrouverons la source du bonheur.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Quand se lèveront nos mains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chanter le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</a:t>
            </a:r>
            <a:r>
              <a:rPr lang="fr-CH" sz="4000" b="1" dirty="0" smtClean="0">
                <a:solidFill>
                  <a:schemeClr val="bg1"/>
                </a:solidFill>
              </a:rPr>
              <a:t>retrouverons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l’espoir </a:t>
            </a:r>
            <a:r>
              <a:rPr lang="fr-CH" sz="4000" b="1" dirty="0">
                <a:solidFill>
                  <a:schemeClr val="bg1"/>
                </a:solidFill>
              </a:rPr>
              <a:t>des lendemains. </a:t>
            </a:r>
            <a:endParaRPr lang="fr-CH" sz="40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7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habite avec les hommes,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vieux monde peut mourir.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annonce son Royaume,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nous ouvre l’avenir.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5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1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Quand s’éveilleront nos cœurs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la voix du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retrouverons la source du bonheur.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Quand se lèveront nos mains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chanter le Dieu vivant,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</a:t>
            </a:r>
            <a:r>
              <a:rPr lang="fr-CH" sz="4000" b="1" dirty="0" smtClean="0">
                <a:solidFill>
                  <a:schemeClr val="bg1"/>
                </a:solidFill>
              </a:rPr>
              <a:t>retrouverons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l’espoir </a:t>
            </a:r>
            <a:r>
              <a:rPr lang="fr-CH" sz="4000" b="1" dirty="0">
                <a:solidFill>
                  <a:schemeClr val="bg1"/>
                </a:solidFill>
              </a:rPr>
              <a:t>des lendemains. </a:t>
            </a:r>
            <a:endParaRPr lang="fr-CH" sz="40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31-22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Quand </a:t>
            </a:r>
            <a:r>
              <a:rPr lang="fr-CH" sz="2800" b="1" dirty="0">
                <a:solidFill>
                  <a:schemeClr val="bg1"/>
                </a:solidFill>
              </a:rPr>
              <a:t>s’éveilleront nos cœurs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72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94</Words>
  <Application>Microsoft Office PowerPoint</Application>
  <PresentationFormat>Affichage à l'écran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27</cp:revision>
  <dcterms:created xsi:type="dcterms:W3CDTF">2021-11-15T12:54:22Z</dcterms:created>
  <dcterms:modified xsi:type="dcterms:W3CDTF">2021-11-18T15:07:27Z</dcterms:modified>
</cp:coreProperties>
</file>