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72" r:id="rId4"/>
    <p:sldId id="270" r:id="rId5"/>
    <p:sldId id="273" r:id="rId6"/>
    <p:sldId id="261" r:id="rId7"/>
    <p:sldId id="274" r:id="rId8"/>
    <p:sldId id="269" r:id="rId9"/>
    <p:sldId id="275" r:id="rId10"/>
    <p:sldId id="271" r:id="rId11"/>
    <p:sldId id="27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lumière,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l’amour,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Mets dans nos ténèbres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Ton Esprit d’amour.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7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5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Que dans ton attente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Nous vivions ta paix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que nos cœurs chantent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La vie retrouvée !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007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lumière,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l’amour,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Mets dans nos ténèbres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Ton Esprit d’amour.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1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Viens sur notre terre,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Viens ouvrir nos cœurs,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nous libères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nous rends meilleurs.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lumière,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l’amour,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Mets dans nos ténèbres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Ton Esprit d’amour.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6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2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Le monde se traîne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vit dans la nuit.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Au cœur de nos peines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Vienne ton Esprit.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0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lumière,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l’amour,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Mets dans nos ténèbres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Ton Esprit d’amour.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6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Vois notre souffrance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nos lâchetés.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Donne l’espérance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Aux cœurs fatigués.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15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lumière,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l’amour,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Mets dans nos ténèbres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Ton Esprit d’amour.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6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4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Toi qui nous appelles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 vivre avec toi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Une vie nouvelle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Fleurie de ta joie.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2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b="1" i="1" dirty="0" smtClean="0">
                <a:solidFill>
                  <a:schemeClr val="bg1"/>
                </a:solidFill>
              </a:rPr>
              <a:t>Refrain :</a:t>
            </a:r>
            <a:r>
              <a:rPr lang="fr-CH" sz="4000" b="1" dirty="0">
                <a:solidFill>
                  <a:schemeClr val="bg1"/>
                </a:solidFill>
              </a:rPr>
              <a:t/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lumière,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Toi qui es l’amour,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Mets dans nos ténèbres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Ton Esprit d’amour.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31-28  -  </a:t>
            </a:r>
            <a:r>
              <a:rPr lang="fr-CH" sz="2800" b="1" dirty="0">
                <a:solidFill>
                  <a:schemeClr val="bg1"/>
                </a:solidFill>
              </a:rPr>
              <a:t>Toi qui es lumière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67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113</Words>
  <Application>Microsoft Office PowerPoint</Application>
  <PresentationFormat>Affichage à l'écran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33</cp:revision>
  <dcterms:created xsi:type="dcterms:W3CDTF">2021-11-15T12:54:22Z</dcterms:created>
  <dcterms:modified xsi:type="dcterms:W3CDTF">2021-11-18T16:34:17Z</dcterms:modified>
</cp:coreProperties>
</file>