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0" r:id="rId3"/>
    <p:sldId id="271" r:id="rId4"/>
    <p:sldId id="272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23/11/2021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693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23/11/2021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47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23/11/2021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777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23/11/2021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931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23/11/2021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110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23/11/2021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4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23/11/2021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673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23/11/2021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137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23/11/2021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234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23/11/2021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731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23/11/2021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258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F81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46327-D68E-4855-903A-7CAAD299C5AF}" type="datetimeFigureOut">
              <a:rPr lang="fr-FR" smtClean="0"/>
              <a:t>23/11/2021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4803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- 1 -</a:t>
            </a:r>
          </a:p>
          <a:p>
            <a:pPr algn="ctr"/>
            <a:r>
              <a:rPr lang="fr-CH" sz="4000" b="1" dirty="0">
                <a:solidFill>
                  <a:schemeClr val="bg1"/>
                </a:solidFill>
              </a:rPr>
              <a:t>Sur tous les peuples dans la nuit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Et l’ombre de la mort,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Voici la lumière aujourd’hui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Et la paix du Dieu fort. </a:t>
            </a:r>
            <a:r>
              <a:rPr lang="fr-CH" sz="4000" b="1" i="1" dirty="0">
                <a:solidFill>
                  <a:schemeClr val="bg1"/>
                </a:solidFill>
              </a:rPr>
              <a:t>(bis)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32-10  </a:t>
            </a:r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CH" sz="2800" b="1" dirty="0" smtClean="0">
                <a:solidFill>
                  <a:schemeClr val="bg1"/>
                </a:solidFill>
              </a:rPr>
              <a:t>Sur </a:t>
            </a:r>
            <a:r>
              <a:rPr lang="fr-CH" sz="2800" b="1" dirty="0">
                <a:solidFill>
                  <a:schemeClr val="bg1"/>
                </a:solidFill>
              </a:rPr>
              <a:t>tous les peuples dans la nuit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919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- 2 -</a:t>
            </a:r>
          </a:p>
          <a:p>
            <a:pPr algn="ctr"/>
            <a:r>
              <a:rPr lang="fr-CH" sz="4000" b="1" dirty="0">
                <a:solidFill>
                  <a:schemeClr val="bg1"/>
                </a:solidFill>
              </a:rPr>
              <a:t>Tous nos espoirs sont accomplis,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Un enfant nous est né,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La main de Dieu nous a bénis,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Le Fils nous est donné. </a:t>
            </a:r>
            <a:r>
              <a:rPr lang="fr-CH" sz="4000" b="1" i="1" dirty="0">
                <a:solidFill>
                  <a:schemeClr val="bg1"/>
                </a:solidFill>
              </a:rPr>
              <a:t>(bis)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32-10  </a:t>
            </a:r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CH" sz="2800" b="1" dirty="0" smtClean="0">
                <a:solidFill>
                  <a:schemeClr val="bg1"/>
                </a:solidFill>
              </a:rPr>
              <a:t>Sur </a:t>
            </a:r>
            <a:r>
              <a:rPr lang="fr-CH" sz="2800" b="1" dirty="0">
                <a:solidFill>
                  <a:schemeClr val="bg1"/>
                </a:solidFill>
              </a:rPr>
              <a:t>tous les peuples dans la nuit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105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3 </a:t>
            </a:r>
            <a:r>
              <a:rPr lang="fr-FR" sz="2800" b="1" dirty="0" smtClean="0">
                <a:solidFill>
                  <a:schemeClr val="bg1"/>
                </a:solidFill>
              </a:rPr>
              <a:t>-</a:t>
            </a:r>
          </a:p>
          <a:p>
            <a:pPr algn="ctr"/>
            <a:r>
              <a:rPr lang="fr-CH" sz="4000" b="1" dirty="0">
                <a:solidFill>
                  <a:schemeClr val="bg1"/>
                </a:solidFill>
              </a:rPr>
              <a:t>Il est sur terre et dans le ciel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L’admirable à jamais,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Le Dieu puissant, Père éternel,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Le Prince de la paix. </a:t>
            </a:r>
            <a:r>
              <a:rPr lang="fr-CH" sz="4000" b="1" i="1" dirty="0">
                <a:solidFill>
                  <a:schemeClr val="bg1"/>
                </a:solidFill>
              </a:rPr>
              <a:t>(bis)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32-10  </a:t>
            </a:r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CH" sz="2800" b="1" dirty="0" smtClean="0">
                <a:solidFill>
                  <a:schemeClr val="bg1"/>
                </a:solidFill>
              </a:rPr>
              <a:t>Sur </a:t>
            </a:r>
            <a:r>
              <a:rPr lang="fr-CH" sz="2800" b="1" dirty="0">
                <a:solidFill>
                  <a:schemeClr val="bg1"/>
                </a:solidFill>
              </a:rPr>
              <a:t>tous les peuples dans la nuit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410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4 </a:t>
            </a:r>
            <a:r>
              <a:rPr lang="fr-FR" sz="2800" b="1" dirty="0" smtClean="0">
                <a:solidFill>
                  <a:schemeClr val="bg1"/>
                </a:solidFill>
              </a:rPr>
              <a:t>-</a:t>
            </a:r>
          </a:p>
          <a:p>
            <a:pPr algn="ctr"/>
            <a:r>
              <a:rPr lang="fr-CH" sz="4000" b="1" dirty="0">
                <a:solidFill>
                  <a:schemeClr val="bg1"/>
                </a:solidFill>
              </a:rPr>
              <a:t>Cessons nos pleurs, chantons sans fin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Sa juste vérité !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Voici que monte le matin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De sa fidélité. </a:t>
            </a:r>
            <a:r>
              <a:rPr lang="fr-CH" sz="4000" b="1" i="1" dirty="0">
                <a:solidFill>
                  <a:schemeClr val="bg1"/>
                </a:solidFill>
              </a:rPr>
              <a:t>(bis)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32-10  </a:t>
            </a:r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CH" sz="2800" b="1" dirty="0" smtClean="0">
                <a:solidFill>
                  <a:schemeClr val="bg1"/>
                </a:solidFill>
              </a:rPr>
              <a:t>Sur </a:t>
            </a:r>
            <a:r>
              <a:rPr lang="fr-CH" sz="2800" b="1" dirty="0">
                <a:solidFill>
                  <a:schemeClr val="bg1"/>
                </a:solidFill>
              </a:rPr>
              <a:t>tous les peuples dans la nuit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41605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76</Words>
  <Application>Microsoft Office PowerPoint</Application>
  <PresentationFormat>Affichage à l'écran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Muller</dc:creator>
  <cp:lastModifiedBy>Pierre Muller</cp:lastModifiedBy>
  <cp:revision>48</cp:revision>
  <dcterms:created xsi:type="dcterms:W3CDTF">2021-11-15T12:54:22Z</dcterms:created>
  <dcterms:modified xsi:type="dcterms:W3CDTF">2021-11-23T10:36:18Z</dcterms:modified>
</cp:coreProperties>
</file>