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22" y="-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693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47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777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31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110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4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73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37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234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73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46327-D68E-4855-903A-7CAAD299C5AF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2585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F81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46327-D68E-4855-903A-7CAAD299C5AF}" type="datetimeFigureOut">
              <a:rPr lang="fr-FR" smtClean="0"/>
              <a:t>29/11/2021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6B8D-CAF2-413B-BCCF-52FFF89746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4803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-5696" y="116632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- 1 -</a:t>
            </a: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Célébrons le Seigneur,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Notre Dieu et notre Père,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Tout-puissant créateur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Et des cieux et de la terre.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Ce Dieu d’amour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De ses enfants chaque jour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Veut exaucer la prière. 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41-11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Célébrons </a:t>
            </a:r>
            <a:r>
              <a:rPr lang="fr-CH" sz="2800" b="1" dirty="0">
                <a:solidFill>
                  <a:schemeClr val="bg1"/>
                </a:solidFill>
              </a:rPr>
              <a:t>le Seigneur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587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16632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- 2 -</a:t>
            </a:r>
            <a:endParaRPr lang="fr-FR" sz="2800" b="1" dirty="0">
              <a:solidFill>
                <a:schemeClr val="bg1"/>
              </a:solidFill>
            </a:endParaRP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Célébrons le Seigneur,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Le Christ, le chef de l’Eglise !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Et qu’à sa volonté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Toute nation soit soumise. 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Notre Sauveur,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Sur la croix pour les pécheurs,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Acquit la grâce promise.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41-11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Célébrons </a:t>
            </a:r>
            <a:r>
              <a:rPr lang="fr-CH" sz="2800" b="1" dirty="0">
                <a:solidFill>
                  <a:schemeClr val="bg1"/>
                </a:solidFill>
              </a:rPr>
              <a:t>le Seigneur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243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116632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- 3 -</a:t>
            </a:r>
            <a:endParaRPr lang="fr-FR" sz="2800" b="1" dirty="0">
              <a:solidFill>
                <a:schemeClr val="bg1"/>
              </a:solidFill>
            </a:endParaRPr>
          </a:p>
          <a:p>
            <a:pPr algn="ctr"/>
            <a:r>
              <a:rPr lang="fr-CH" sz="4000" b="1" dirty="0">
                <a:solidFill>
                  <a:schemeClr val="bg1"/>
                </a:solidFill>
              </a:rPr>
              <a:t>Célébrons le Seigneur,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L’Esprit qui, sur notre terre,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Assemble les croyants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Et de ses dons les éclaire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Et les unit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En un seul corps qu’il bénit</a:t>
            </a:r>
            <a:br>
              <a:rPr lang="fr-CH" sz="4000" b="1" dirty="0">
                <a:solidFill>
                  <a:schemeClr val="bg1"/>
                </a:solidFill>
              </a:rPr>
            </a:br>
            <a:r>
              <a:rPr lang="fr-CH" sz="4000" b="1" dirty="0">
                <a:solidFill>
                  <a:schemeClr val="bg1"/>
                </a:solidFill>
              </a:rPr>
              <a:t>Dans la joie et la lumière.</a:t>
            </a:r>
            <a:endParaRPr lang="fr-FR" sz="4000" b="1" dirty="0">
              <a:solidFill>
                <a:schemeClr val="bg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23731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41-11  </a:t>
            </a:r>
            <a:r>
              <a:rPr lang="fr-FR" sz="2800" b="1" dirty="0" smtClean="0">
                <a:solidFill>
                  <a:schemeClr val="bg1"/>
                </a:solidFill>
              </a:rPr>
              <a:t>- </a:t>
            </a:r>
            <a:r>
              <a:rPr lang="fr-FR" sz="2800" b="1" dirty="0" smtClean="0">
                <a:solidFill>
                  <a:schemeClr val="bg1"/>
                </a:solidFill>
              </a:rPr>
              <a:t> </a:t>
            </a:r>
            <a:r>
              <a:rPr lang="fr-CH" sz="2800" b="1" dirty="0" smtClean="0">
                <a:solidFill>
                  <a:schemeClr val="bg1"/>
                </a:solidFill>
              </a:rPr>
              <a:t>Célébrons </a:t>
            </a:r>
            <a:r>
              <a:rPr lang="fr-CH" sz="2800" b="1" dirty="0">
                <a:solidFill>
                  <a:schemeClr val="bg1"/>
                </a:solidFill>
              </a:rPr>
              <a:t>le Seigneur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4593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36</Words>
  <Application>Microsoft Office PowerPoint</Application>
  <PresentationFormat>Affichage à l'écran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Muller</dc:creator>
  <cp:lastModifiedBy>Pierre Muller</cp:lastModifiedBy>
  <cp:revision>16</cp:revision>
  <dcterms:created xsi:type="dcterms:W3CDTF">2021-11-15T12:54:22Z</dcterms:created>
  <dcterms:modified xsi:type="dcterms:W3CDTF">2021-11-29T10:47:19Z</dcterms:modified>
</cp:coreProperties>
</file>